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5" d="100"/>
          <a:sy n="75" d="100"/>
        </p:scale>
        <p:origin x="-1384" y="-104"/>
      </p:cViewPr>
      <p:guideLst>
        <p:guide orient="horz" pos="412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2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6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9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8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8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5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AF86F-4787-0F49-B300-5C195C05A9AC}" type="datetimeFigureOut">
              <a:rPr lang="en-US" smtClean="0"/>
              <a:t>7/26/15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5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rojects1-origi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62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0562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8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6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5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blica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jec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07"/>
            <a:ext cx="9144000" cy="584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4308"/>
            <a:ext cx="9144000" cy="5841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386316" y="2862789"/>
            <a:ext cx="133877" cy="134468"/>
          </a:xfrm>
          <a:prstGeom prst="ellipse">
            <a:avLst/>
          </a:prstGeom>
          <a:solidFill>
            <a:srgbClr val="94E1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2413567" y="2886075"/>
            <a:ext cx="79375" cy="95250"/>
          </a:xfrm>
          <a:prstGeom prst="foldedCorner">
            <a:avLst>
              <a:gd name="adj" fmla="val 36666"/>
            </a:avLst>
          </a:prstGeom>
          <a:solidFill>
            <a:srgbClr val="FFFFFF"/>
          </a:solidFill>
          <a:ln w="3175" cmpd="sng">
            <a:solidFill>
              <a:srgbClr val="94E1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424677" y="2898775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24677" y="2914650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24677" y="2930525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24677" y="2946400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24677" y="2962275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760966" y="2862789"/>
            <a:ext cx="133877" cy="134468"/>
          </a:xfrm>
          <a:prstGeom prst="ellipse">
            <a:avLst/>
          </a:prstGeom>
          <a:solidFill>
            <a:srgbClr val="FFF1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075818" y="2862789"/>
            <a:ext cx="133877" cy="134468"/>
          </a:xfrm>
          <a:prstGeom prst="ellipse">
            <a:avLst/>
          </a:prstGeom>
          <a:solidFill>
            <a:srgbClr val="FF72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>
            <a:off x="2780279" y="2930525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rapezoid 23"/>
          <p:cNvSpPr/>
          <p:nvPr/>
        </p:nvSpPr>
        <p:spPr>
          <a:xfrm>
            <a:off x="2780279" y="2912321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Trapezoid 26"/>
          <p:cNvSpPr/>
          <p:nvPr/>
        </p:nvSpPr>
        <p:spPr>
          <a:xfrm>
            <a:off x="2780279" y="2894118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rapezoid 27"/>
          <p:cNvSpPr/>
          <p:nvPr/>
        </p:nvSpPr>
        <p:spPr>
          <a:xfrm>
            <a:off x="2780279" y="2875915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Sun 28"/>
          <p:cNvSpPr>
            <a:spLocks noChangeAspect="1"/>
          </p:cNvSpPr>
          <p:nvPr/>
        </p:nvSpPr>
        <p:spPr>
          <a:xfrm>
            <a:off x="2806107" y="2874777"/>
            <a:ext cx="43595" cy="42596"/>
          </a:xfrm>
          <a:prstGeom prst="sun">
            <a:avLst/>
          </a:prstGeom>
          <a:solidFill>
            <a:srgbClr val="FFF1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098530" y="2885601"/>
            <a:ext cx="88453" cy="88845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3098803" y="2888450"/>
            <a:ext cx="87907" cy="8314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 smtClean="0">
                <a:solidFill>
                  <a:srgbClr val="FF7257"/>
                </a:solidFill>
                <a:latin typeface="Century"/>
                <a:cs typeface="Century"/>
              </a:rPr>
              <a:t>b</a:t>
            </a:r>
            <a:endParaRPr lang="en-US" sz="700" dirty="0">
              <a:solidFill>
                <a:srgbClr val="FF7257"/>
              </a:solidFill>
              <a:latin typeface="Century"/>
              <a:cs typeface="Century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27965" y="34668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95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</Words>
  <Application>Microsoft Macintosh PowerPoint</Application>
  <PresentationFormat>On-screen Show (4:3)</PresentationFormat>
  <Paragraphs>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Kento Sato</dc:creator>
  <cp:lastModifiedBy>Sato, Kento</cp:lastModifiedBy>
  <cp:revision>7</cp:revision>
  <dcterms:created xsi:type="dcterms:W3CDTF">2015-07-01T06:17:37Z</dcterms:created>
  <dcterms:modified xsi:type="dcterms:W3CDTF">2015-07-27T00:46:17Z</dcterms:modified>
</cp:coreProperties>
</file>